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4" r:id="rId2"/>
    <p:sldId id="275" r:id="rId3"/>
    <p:sldId id="267" r:id="rId4"/>
    <p:sldId id="256" r:id="rId5"/>
    <p:sldId id="277" r:id="rId6"/>
    <p:sldId id="257" r:id="rId7"/>
    <p:sldId id="272" r:id="rId8"/>
    <p:sldId id="258" r:id="rId9"/>
    <p:sldId id="259" r:id="rId10"/>
    <p:sldId id="262" r:id="rId11"/>
    <p:sldId id="269" r:id="rId12"/>
    <p:sldId id="265" r:id="rId13"/>
    <p:sldId id="270" r:id="rId14"/>
    <p:sldId id="276" r:id="rId15"/>
    <p:sldId id="271" r:id="rId16"/>
    <p:sldId id="261" r:id="rId17"/>
    <p:sldId id="264" r:id="rId18"/>
    <p:sldId id="278" r:id="rId19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94660"/>
  </p:normalViewPr>
  <p:slideViewPr>
    <p:cSldViewPr snapToGrid="0">
      <p:cViewPr varScale="1">
        <p:scale>
          <a:sx n="79" d="100"/>
          <a:sy n="79" d="100"/>
        </p:scale>
        <p:origin x="-590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52BEE91E-53B2-4D82-BC67-886B408732CA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FA3B389D-F6CB-4012-B5F9-06B0F366038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4882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B389D-F6CB-4012-B5F9-06B0F3660384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9551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B389D-F6CB-4012-B5F9-06B0F3660384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6828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AF9A35-BAB5-16C5-CD92-1522E7A1E8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A105D9F-9E04-75CA-1C8B-BACB6AABE3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E299625-5865-BAFF-BD7D-81A1C16AD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E853-4FE9-4F4B-A320-DAFC0372E7AA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B2F7651-D508-EEBF-0D50-3D18771D4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899C6F3-FF2A-DD6F-DF48-E045160B5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C2EF-FD96-4129-9E5F-B8F4A98924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4709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2B4CBE7-F511-D262-3C6D-6F792FCDF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7AF0ECA-5913-C5DA-3205-032B8A31B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08F8308-574D-2245-3402-B9A39B6F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E853-4FE9-4F4B-A320-DAFC0372E7AA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12CAA73-B0B2-2140-9CB9-46F7B7BA4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639C020-9E36-3431-92B3-61C7E3A6E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C2EF-FD96-4129-9E5F-B8F4A98924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733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B50B75-2C8F-9555-D930-337F62CF4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C6BE8D8-B9E1-BBA3-0EF5-3360F1306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56F36B-DF7F-291B-649B-49369E6D7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E853-4FE9-4F4B-A320-DAFC0372E7AA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87EA51C-A927-C821-8324-A1FD59DA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39EE51E-A971-709C-CBEC-C90758657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C2EF-FD96-4129-9E5F-B8F4A98924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4026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5F9521F-4B92-5E14-2BA6-9D5C35107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0BD414C-8CEF-1390-EC05-6A8F344D18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7682CD8-3F6F-ED58-F803-0BED05CF95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1DBE1A8-9D20-CB5A-F30B-8DB70F1BA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E853-4FE9-4F4B-A320-DAFC0372E7AA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AAAA9E1-9AAF-B875-A08A-BCB8E8741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CFEC95D-2A0F-7B3F-50A5-A5F81053E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C2EF-FD96-4129-9E5F-B8F4A98924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6750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B719552-69EE-48AC-461F-C30720781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F6CF2D4-D229-64C9-0137-FFA7E6058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864AF1A-9874-2815-291B-A9BDE43E3D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7C56BFF-0B76-B49E-C288-383486CBA8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26F3BB60-4EA1-6052-3FBC-060FE6FE5B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EB2764F1-393B-FAE9-65A7-293C3BFE4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E853-4FE9-4F4B-A320-DAFC0372E7AA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D4DA1AC6-CC60-4009-37B7-637240425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34AD6606-4C72-8840-A0F1-2D1EDB667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C2EF-FD96-4129-9E5F-B8F4A98924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245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EE0DCB-D359-9051-F999-9AAD55332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DE63FAB-212E-CE48-600A-4A1090944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E853-4FE9-4F4B-A320-DAFC0372E7AA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A1A93A5-B188-5549-CD48-B64A7611E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BC60C64-962F-BC72-80A0-C0A777C9B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C2EF-FD96-4129-9E5F-B8F4A98924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4080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96BE199-A81C-F15C-C2DC-CC3583071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E853-4FE9-4F4B-A320-DAFC0372E7AA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BAF85489-D148-AD93-C801-21A9EF389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9534A10-99E3-2847-6C8D-8CCB2C30F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C2EF-FD96-4129-9E5F-B8F4A98924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0193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D38C2EB-DE17-AE67-D823-EC6DB3594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98189F8-DC6C-5CB7-C1C6-EDBE0F066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E27D524-5E8C-1542-1C9E-C7E0C45B0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0220B06-ED53-0F5B-56BD-7EE8D3D17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E853-4FE9-4F4B-A320-DAFC0372E7AA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9F8B44B-1B36-2BC9-E199-5D867EF91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CB5D319-7177-94F0-C4C1-B124E7DD5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C2EF-FD96-4129-9E5F-B8F4A98924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7636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D4B6E97-9C24-78D5-9236-442C7F361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5AE75443-1C20-EE2A-D3AB-B41BEC2AB9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26761C4-04AA-8F84-6A3B-E74B91A419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AA13B81-89FE-CED3-1289-4E7E57B8F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E853-4FE9-4F4B-A320-DAFC0372E7AA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9A91CC5-20BA-501F-8CE6-48863AF2B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BB62829-F99C-65AE-BEC2-AF337FA73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C2EF-FD96-4129-9E5F-B8F4A98924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9391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3B4DC72-1F16-2A0D-2C3D-70CDA3E79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8D65453-E976-7641-F33C-8EE451FE4D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E3E40FF-FB61-AB27-0BAD-9071E08DD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E853-4FE9-4F4B-A320-DAFC0372E7AA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74BD3A3-54C9-5A3F-1782-1929F0096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BE0FB2A-B50A-CBE3-E397-A88108174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C2EF-FD96-4129-9E5F-B8F4A98924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2756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0580DDD4-6583-DC7E-13AF-90DB3BED0B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D55BAD1-31D7-4EE3-7270-57E51CF74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358A066-BD46-3061-3CDA-1FB7AC841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E853-4FE9-4F4B-A320-DAFC0372E7AA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72B42B7-2932-E34B-DE9A-96180BCA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52B42AD-A6A3-6615-AB02-09DE0E71B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C2EF-FD96-4129-9E5F-B8F4A98924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4082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18F3984-AF5C-4445-C137-10F16C12A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C34C3B9-099B-8E87-2E11-D5E4DDE7C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B744678-35A7-6059-50A1-E1AE0B0523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AE853-4FE9-4F4B-A320-DAFC0372E7AA}" type="datetimeFigureOut">
              <a:rPr lang="en-IN" smtClean="0"/>
              <a:t>25-08-2026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7B1EDC-42DD-079A-7504-8BA419C41F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2DEF987-ADB9-2C95-AC09-38E323614B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8C2EF-FD96-4129-9E5F-B8F4A989248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1135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6EABC3CF-690F-1CCC-8F06-62DAC51F62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72" y="610615"/>
            <a:ext cx="4645764" cy="28802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AD00B49B-DA4C-1D32-76AF-C60D4A3F52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034" y="610614"/>
            <a:ext cx="4653824" cy="28802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E7C92643-0F5D-4E83-F3A4-705FF15207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034" y="3618602"/>
            <a:ext cx="4653824" cy="30576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2EFF68C5-8874-1A9F-C754-B53526970F2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72" y="3574936"/>
            <a:ext cx="4653824" cy="3101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AC2842C-F081-78B1-AB1B-90F62AAF426A}"/>
              </a:ext>
            </a:extLst>
          </p:cNvPr>
          <p:cNvSpPr txBox="1"/>
          <p:nvPr/>
        </p:nvSpPr>
        <p:spPr>
          <a:xfrm>
            <a:off x="852755" y="143836"/>
            <a:ext cx="9575515" cy="38266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Inauguration of </a:t>
            </a:r>
            <a:r>
              <a:rPr lang="en-IN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M.Sc</a:t>
            </a:r>
            <a:r>
              <a:rPr lang="en-I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Biochemistry Program  </a:t>
            </a:r>
          </a:p>
        </p:txBody>
      </p:sp>
    </p:spTree>
    <p:extLst>
      <p:ext uri="{BB962C8B-B14F-4D97-AF65-F5344CB8AC3E}">
        <p14:creationId xmlns:p14="http://schemas.microsoft.com/office/powerpoint/2010/main" val="327152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EA33793-6807-2768-AD61-01F10CF1F5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6" b="15411"/>
          <a:stretch>
            <a:fillRect/>
          </a:stretch>
        </p:blipFill>
        <p:spPr>
          <a:xfrm>
            <a:off x="5732981" y="1683667"/>
            <a:ext cx="5652368" cy="3101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1364FA3-1654-59F0-47CF-F9E710F909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82" y="1683667"/>
            <a:ext cx="4653824" cy="3101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7912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94C65FD-849C-1CA9-C20F-FFFD84D836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270" y="459773"/>
            <a:ext cx="4582274" cy="34367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0AFE782-7E28-50A9-4A27-432A776911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739" y="459773"/>
            <a:ext cx="4582275" cy="34367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85C7DFB-EC6C-7C2C-3D84-8B7433606655}"/>
              </a:ext>
            </a:extLst>
          </p:cNvPr>
          <p:cNvSpPr txBox="1"/>
          <p:nvPr/>
        </p:nvSpPr>
        <p:spPr>
          <a:xfrm>
            <a:off x="904126" y="0"/>
            <a:ext cx="9952235" cy="36933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Events – Conference Cum Workshop (RUSA 2.0)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6DB9981-C7ED-8C0B-7ADD-D90A64CFCA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48" b="6389"/>
          <a:stretch>
            <a:fillRect/>
          </a:stretch>
        </p:blipFill>
        <p:spPr>
          <a:xfrm>
            <a:off x="2082226" y="3986920"/>
            <a:ext cx="6922294" cy="24118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204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D6EC6D8-6EFF-E88F-3A70-93B89E0BF0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1"/>
          <a:stretch>
            <a:fillRect/>
          </a:stretch>
        </p:blipFill>
        <p:spPr>
          <a:xfrm>
            <a:off x="1530849" y="657548"/>
            <a:ext cx="4626798" cy="3105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C8E886D-06FA-AB70-D515-1ACE6553A5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1"/>
          <a:stretch>
            <a:fillRect/>
          </a:stretch>
        </p:blipFill>
        <p:spPr>
          <a:xfrm>
            <a:off x="6250113" y="657548"/>
            <a:ext cx="4626798" cy="3105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A073B2C-690B-F649-C424-DFC23B162B94}"/>
              </a:ext>
            </a:extLst>
          </p:cNvPr>
          <p:cNvSpPr txBox="1"/>
          <p:nvPr/>
        </p:nvSpPr>
        <p:spPr>
          <a:xfrm>
            <a:off x="873302" y="220149"/>
            <a:ext cx="10654301" cy="36933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Council  Meeting (2025 - 2027)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58C144C-A2DC-57FB-C494-3BA2288FF5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70"/>
          <a:stretch>
            <a:fillRect/>
          </a:stretch>
        </p:blipFill>
        <p:spPr>
          <a:xfrm>
            <a:off x="3916166" y="3830983"/>
            <a:ext cx="3583113" cy="2724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7770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B1DA0BED-B921-0F37-F209-5F0ED42595A8}"/>
              </a:ext>
            </a:extLst>
          </p:cNvPr>
          <p:cNvGrpSpPr/>
          <p:nvPr/>
        </p:nvGrpSpPr>
        <p:grpSpPr>
          <a:xfrm>
            <a:off x="388135" y="1089063"/>
            <a:ext cx="11134903" cy="3693560"/>
            <a:chOff x="388135" y="1582220"/>
            <a:chExt cx="11134903" cy="3693560"/>
          </a:xfrm>
        </p:grpSpPr>
        <p:pic>
          <p:nvPicPr>
            <p:cNvPr id="3" name="Picture 2">
              <a:extLst>
                <a:ext uri="{FF2B5EF4-FFF2-40B4-BE49-F238E27FC236}">
                  <a16:creationId xmlns="" xmlns:a16="http://schemas.microsoft.com/office/drawing/2014/main" id="{8F9A241B-8CCE-9FB9-1716-F9B055448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135" y="2065106"/>
              <a:ext cx="5707865" cy="321067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4B83B3A0-2287-5585-26C4-78297EA88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5591" y="2065106"/>
              <a:ext cx="5317447" cy="321067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174CCDAF-7D28-124B-88D0-DB741297BDC0}"/>
                </a:ext>
              </a:extLst>
            </p:cNvPr>
            <p:cNvSpPr txBox="1"/>
            <p:nvPr/>
          </p:nvSpPr>
          <p:spPr>
            <a:xfrm>
              <a:off x="388135" y="1582220"/>
              <a:ext cx="11134903" cy="380144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IN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Social Responsibility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524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146BDC8-3023-D9A3-9B57-E5B5CDF684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696" y="1679825"/>
            <a:ext cx="5160622" cy="34404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64E7605-AE4B-F0F3-A1A4-0174C3DD30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883" y="1679825"/>
            <a:ext cx="5160623" cy="34404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CF44DDF-7D3D-6E69-815C-21523E84CB0B}"/>
              </a:ext>
            </a:extLst>
          </p:cNvPr>
          <p:cNvSpPr txBox="1"/>
          <p:nvPr/>
        </p:nvSpPr>
        <p:spPr>
          <a:xfrm>
            <a:off x="991458" y="1185918"/>
            <a:ext cx="10566969" cy="36933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Foreign Delegate Interaction with Student</a:t>
            </a:r>
          </a:p>
        </p:txBody>
      </p:sp>
    </p:spTree>
    <p:extLst>
      <p:ext uri="{BB962C8B-B14F-4D97-AF65-F5344CB8AC3E}">
        <p14:creationId xmlns:p14="http://schemas.microsoft.com/office/powerpoint/2010/main" val="161342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A3AEE07-04AA-4748-5E7A-036FBCE32180}"/>
              </a:ext>
            </a:extLst>
          </p:cNvPr>
          <p:cNvSpPr txBox="1"/>
          <p:nvPr/>
        </p:nvSpPr>
        <p:spPr>
          <a:xfrm>
            <a:off x="1065516" y="1031806"/>
            <a:ext cx="9662629" cy="36933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Pooja Celebration - 2025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B89568E-110D-19C8-18F8-0093402BCF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16" y="1401138"/>
            <a:ext cx="4786259" cy="31908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11D8C62-9D8C-C07B-E94B-124CCC52A9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887" y="1401138"/>
            <a:ext cx="4786259" cy="31908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7710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51B1984-0D33-A400-ECEE-500D65D015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56"/>
          <a:stretch>
            <a:fillRect/>
          </a:stretch>
        </p:blipFill>
        <p:spPr>
          <a:xfrm>
            <a:off x="5743252" y="1243173"/>
            <a:ext cx="5143928" cy="35548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9C510D3-6C01-EAAD-6210-187A1E97AD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56"/>
          <a:stretch>
            <a:fillRect/>
          </a:stretch>
        </p:blipFill>
        <p:spPr>
          <a:xfrm>
            <a:off x="527406" y="1243173"/>
            <a:ext cx="5143928" cy="35548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D4BDE17-301F-0ECA-BAB4-65C516A2005F}"/>
              </a:ext>
            </a:extLst>
          </p:cNvPr>
          <p:cNvSpPr txBox="1"/>
          <p:nvPr/>
        </p:nvSpPr>
        <p:spPr>
          <a:xfrm>
            <a:off x="431515" y="786510"/>
            <a:ext cx="10531011" cy="36933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Capacity Development and Skill Enhancement - Yoga</a:t>
            </a:r>
          </a:p>
        </p:txBody>
      </p:sp>
    </p:spTree>
    <p:extLst>
      <p:ext uri="{BB962C8B-B14F-4D97-AF65-F5344CB8AC3E}">
        <p14:creationId xmlns:p14="http://schemas.microsoft.com/office/powerpoint/2010/main" val="337248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86F010B-B65E-31F1-1C10-69EDCFE202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88" y="1511585"/>
            <a:ext cx="5113106" cy="38348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3FFF641-8424-B7AA-1B64-03B3995ACD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610" y="1511585"/>
            <a:ext cx="5113106" cy="38348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7C6498E-E7D2-F3B1-82A0-DA6A84939B11}"/>
              </a:ext>
            </a:extLst>
          </p:cNvPr>
          <p:cNvSpPr txBox="1"/>
          <p:nvPr/>
        </p:nvSpPr>
        <p:spPr>
          <a:xfrm>
            <a:off x="390419" y="1084456"/>
            <a:ext cx="10531011" cy="36933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Extension Activity – Swachh Bharat Abhiyan (NSS) </a:t>
            </a:r>
          </a:p>
        </p:txBody>
      </p:sp>
    </p:spTree>
    <p:extLst>
      <p:ext uri="{BB962C8B-B14F-4D97-AF65-F5344CB8AC3E}">
        <p14:creationId xmlns:p14="http://schemas.microsoft.com/office/powerpoint/2010/main" val="426297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ADA4D50C-676D-F0C8-DF8A-4F0AFB3517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155" y="770563"/>
            <a:ext cx="4404191" cy="2658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503D980-B380-12EC-9BA1-9DF865D35710}"/>
              </a:ext>
            </a:extLst>
          </p:cNvPr>
          <p:cNvSpPr txBox="1"/>
          <p:nvPr/>
        </p:nvSpPr>
        <p:spPr>
          <a:xfrm>
            <a:off x="1116455" y="258676"/>
            <a:ext cx="9794699" cy="36933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Interaction with an Industrial person – </a:t>
            </a:r>
            <a:r>
              <a:rPr lang="en-I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BioMe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Live Analytical Lab</a:t>
            </a:r>
            <a:endParaRPr lang="en-IN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FA3D8B42-7FFA-866C-DEFE-52416003A6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6"/>
          <a:stretch>
            <a:fillRect/>
          </a:stretch>
        </p:blipFill>
        <p:spPr>
          <a:xfrm>
            <a:off x="1828797" y="3520184"/>
            <a:ext cx="3828836" cy="27393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90DE594-910C-A181-DE46-71F465E375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70" r="4494"/>
          <a:stretch>
            <a:fillRect/>
          </a:stretch>
        </p:blipFill>
        <p:spPr>
          <a:xfrm>
            <a:off x="5702155" y="3520184"/>
            <a:ext cx="4404191" cy="27393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84662CDB-AE17-F2E5-83F2-DD0E43F9F6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68"/>
          <a:stretch>
            <a:fillRect/>
          </a:stretch>
        </p:blipFill>
        <p:spPr>
          <a:xfrm>
            <a:off x="1828797" y="770562"/>
            <a:ext cx="3799235" cy="2658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1626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5DF50C9-848B-B719-4FC6-79992664B913}"/>
              </a:ext>
            </a:extLst>
          </p:cNvPr>
          <p:cNvSpPr txBox="1"/>
          <p:nvPr/>
        </p:nvSpPr>
        <p:spPr>
          <a:xfrm>
            <a:off x="2619912" y="136673"/>
            <a:ext cx="5661061" cy="36933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 Responsibility – Pledge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D29B425-FBF5-A74A-44A6-EB6704CE73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175" y="547101"/>
            <a:ext cx="5044183" cy="33627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99683F9-8553-EFA6-7D26-B71FB774FD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24" y="547101"/>
            <a:ext cx="5044183" cy="33627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8CD298C0-C257-7B81-2735-A890C54E02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89"/>
          <a:stretch>
            <a:fillRect/>
          </a:stretch>
        </p:blipFill>
        <p:spPr>
          <a:xfrm>
            <a:off x="2827106" y="3973465"/>
            <a:ext cx="5763802" cy="27478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5894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480022D-754D-7441-FD83-14E36E38E0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34"/>
          <a:stretch>
            <a:fillRect/>
          </a:stretch>
        </p:blipFill>
        <p:spPr>
          <a:xfrm>
            <a:off x="1078785" y="801383"/>
            <a:ext cx="4377431" cy="27993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5558301-4ADC-FA9C-44E2-DB5856090A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34"/>
          <a:stretch>
            <a:fillRect/>
          </a:stretch>
        </p:blipFill>
        <p:spPr>
          <a:xfrm>
            <a:off x="5578866" y="801383"/>
            <a:ext cx="4377431" cy="27993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5CC76A0-964C-3F20-C163-8D36EB0655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20"/>
          <a:stretch>
            <a:fillRect/>
          </a:stretch>
        </p:blipFill>
        <p:spPr>
          <a:xfrm>
            <a:off x="3719671" y="3702092"/>
            <a:ext cx="3520047" cy="30583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17ADB23-3E3D-153D-337F-A2D33440FB11}"/>
              </a:ext>
            </a:extLst>
          </p:cNvPr>
          <p:cNvSpPr txBox="1"/>
          <p:nvPr/>
        </p:nvSpPr>
        <p:spPr>
          <a:xfrm>
            <a:off x="984749" y="310155"/>
            <a:ext cx="8989889" cy="36933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Laboratory Facility</a:t>
            </a:r>
            <a:endParaRPr lang="en-IN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29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4C9EF6C3-58F8-8A02-4656-630BAA5729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0" t="16677" r="17142" b="457"/>
          <a:stretch>
            <a:fillRect/>
          </a:stretch>
        </p:blipFill>
        <p:spPr>
          <a:xfrm>
            <a:off x="3861502" y="3481667"/>
            <a:ext cx="3380130" cy="31330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4A6792D-4DBE-AA60-727E-C2BF58114276}"/>
              </a:ext>
            </a:extLst>
          </p:cNvPr>
          <p:cNvSpPr txBox="1"/>
          <p:nvPr/>
        </p:nvSpPr>
        <p:spPr>
          <a:xfrm>
            <a:off x="2233048" y="271383"/>
            <a:ext cx="6935056" cy="36933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 day and Onam Celebration (2025)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E0466D01-C391-4FEF-8423-00E4E29AA9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136" y="640715"/>
            <a:ext cx="4103428" cy="27356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1973C0FB-B61B-A582-B7F2-B50009C696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47" r="21169"/>
          <a:stretch>
            <a:fillRect/>
          </a:stretch>
        </p:blipFill>
        <p:spPr>
          <a:xfrm>
            <a:off x="5856758" y="640715"/>
            <a:ext cx="3845531" cy="27356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8761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23FA4BD-E0E8-D09E-94EE-7A1D8AF32D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396" y="1335640"/>
            <a:ext cx="4060859" cy="27072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E1DAB6B8-FEFB-B9E1-94AD-7EE199C468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255" y="1335641"/>
            <a:ext cx="4060859" cy="27072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B1F8D39-A524-53C9-846D-95B10457CB62}"/>
              </a:ext>
            </a:extLst>
          </p:cNvPr>
          <p:cNvSpPr txBox="1"/>
          <p:nvPr/>
        </p:nvSpPr>
        <p:spPr>
          <a:xfrm>
            <a:off x="1602769" y="930007"/>
            <a:ext cx="8301519" cy="36933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Pongal Celebration (2025) </a:t>
            </a:r>
          </a:p>
        </p:txBody>
      </p:sp>
    </p:spTree>
    <p:extLst>
      <p:ext uri="{BB962C8B-B14F-4D97-AF65-F5344CB8AC3E}">
        <p14:creationId xmlns:p14="http://schemas.microsoft.com/office/powerpoint/2010/main" val="420911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95E4BEB-BB4E-A667-38B3-682FA1A277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072" y="3853547"/>
            <a:ext cx="4361236" cy="2879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7B16505-489B-F0C2-ACE9-718A63E52B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047" y="3880319"/>
            <a:ext cx="4280889" cy="28528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C557A22-C0D1-5E49-4284-08DB65F291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1" b="-2"/>
          <a:stretch>
            <a:fillRect/>
          </a:stretch>
        </p:blipFill>
        <p:spPr>
          <a:xfrm>
            <a:off x="2104047" y="765519"/>
            <a:ext cx="2015890" cy="30200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97B0AB5B-AA04-B7FA-248D-4487D3E34E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621" y="730533"/>
            <a:ext cx="4350962" cy="30241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EA9690B9-2355-8594-B1A7-FC63A901A8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116" y="751081"/>
            <a:ext cx="2175819" cy="30241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032A724-24CF-9C9B-5FE6-0AD2E3C7285C}"/>
              </a:ext>
            </a:extLst>
          </p:cNvPr>
          <p:cNvSpPr txBox="1"/>
          <p:nvPr/>
        </p:nvSpPr>
        <p:spPr>
          <a:xfrm>
            <a:off x="2062951" y="333393"/>
            <a:ext cx="8785180" cy="36933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Parents Teachers’ Meeting (2025)</a:t>
            </a:r>
          </a:p>
        </p:txBody>
      </p:sp>
    </p:spTree>
    <p:extLst>
      <p:ext uri="{BB962C8B-B14F-4D97-AF65-F5344CB8AC3E}">
        <p14:creationId xmlns:p14="http://schemas.microsoft.com/office/powerpoint/2010/main" val="3267940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376500A2-57A3-7BE8-389C-02A6A5637E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833" y="477745"/>
            <a:ext cx="3839110" cy="2879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5EBDEBE-4BBB-08A6-30CC-F4CF10B8B2B8}"/>
              </a:ext>
            </a:extLst>
          </p:cNvPr>
          <p:cNvSpPr txBox="1"/>
          <p:nvPr/>
        </p:nvSpPr>
        <p:spPr>
          <a:xfrm>
            <a:off x="2938406" y="77591"/>
            <a:ext cx="5421330" cy="36933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Smart Interactive Classroom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8D9F3FE-8046-28E9-4797-B548DBFF17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31"/>
          <a:stretch>
            <a:fillRect/>
          </a:stretch>
        </p:blipFill>
        <p:spPr>
          <a:xfrm>
            <a:off x="1190093" y="3429000"/>
            <a:ext cx="4544601" cy="30051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03B7310-8B24-1186-D02F-7C37B5979A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157" y="3429001"/>
            <a:ext cx="4036034" cy="3027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74574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4D06D9A-9C05-445C-9A94-BC2816186F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806" y="1431961"/>
            <a:ext cx="5400783" cy="40505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D942A73-7A03-E66B-5FC8-BA90DF1605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93" y="1442235"/>
            <a:ext cx="5383657" cy="40377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142C021-E69A-66C3-B0DC-49519C0364E0}"/>
              </a:ext>
            </a:extLst>
          </p:cNvPr>
          <p:cNvSpPr txBox="1"/>
          <p:nvPr/>
        </p:nvSpPr>
        <p:spPr>
          <a:xfrm>
            <a:off x="452064" y="1031807"/>
            <a:ext cx="11044718" cy="36933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Industrial Visit – Sowmiya Lab (2026)</a:t>
            </a:r>
          </a:p>
        </p:txBody>
      </p:sp>
    </p:spTree>
    <p:extLst>
      <p:ext uri="{BB962C8B-B14F-4D97-AF65-F5344CB8AC3E}">
        <p14:creationId xmlns:p14="http://schemas.microsoft.com/office/powerpoint/2010/main" val="7614098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.BOOMI MEENAL\Downloads\WhatsApp Image 2026-08-24 at 12.35.44 P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657" y="839802"/>
            <a:ext cx="6953718" cy="521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69869" y="404261"/>
            <a:ext cx="2320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Orientation 2026-2027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83232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101</Words>
  <Application>Microsoft Office PowerPoint</Application>
  <PresentationFormat>Custom</PresentationFormat>
  <Paragraphs>19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kiruthiga shree</dc:creator>
  <cp:lastModifiedBy>P.BOOMI MEENAL</cp:lastModifiedBy>
  <cp:revision>24</cp:revision>
  <cp:lastPrinted>2026-07-31T08:03:11Z</cp:lastPrinted>
  <dcterms:created xsi:type="dcterms:W3CDTF">2026-07-29T17:37:23Z</dcterms:created>
  <dcterms:modified xsi:type="dcterms:W3CDTF">2026-08-25T11:36:47Z</dcterms:modified>
</cp:coreProperties>
</file>